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61" d="100"/>
          <a:sy n="61" d="100"/>
        </p:scale>
        <p:origin x="108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06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55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575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0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52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72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12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28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44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90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72B4B-7A72-4F40-9A84-C488CCB50132}" type="datetimeFigureOut">
              <a:rPr lang="nl-NL" smtClean="0"/>
              <a:t>14-3-2015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E5F30-F2A0-4692-86E2-30ED5B93C8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36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uliansclubjeopvang@gmail.com" TargetMode="External"/><Relationship Id="rId2" Type="http://schemas.openxmlformats.org/officeDocument/2006/relationships/hyperlink" Target="mailto:borghuisrm@kpnmail.n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uliansclubjeopvang.webs.com/" TargetMode="External"/><Relationship Id="rId4" Type="http://schemas.openxmlformats.org/officeDocument/2006/relationships/hyperlink" Target="mailto:julianborghuis@hotmail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92D050"/>
                </a:solidFill>
              </a:rPr>
              <a:t>Julians clubje opvang nieuwsbrief 2015 </a:t>
            </a:r>
            <a:endParaRPr lang="nl-NL" b="1" dirty="0">
              <a:solidFill>
                <a:srgbClr val="92D05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Dit is de nieuwste nieuwsbrief van 2015 we doen per  maand een nieuwe nieuwsbrief want anders bleef ik bezig en dat wal ik niet.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5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00B0F0"/>
                </a:solidFill>
              </a:rPr>
              <a:t>inhoud:</a:t>
            </a:r>
            <a:endParaRPr lang="nl-NL" b="1" dirty="0">
              <a:solidFill>
                <a:srgbClr val="00B0F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00B0F0"/>
                </a:solidFill>
              </a:rPr>
              <a:t>1.        wanneer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 open is en wanneer je kan komen.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2.        de kinderen die bij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 zijn bij gekomen en           die er zijn.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3.         het personeel en de baas van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clubje.</a:t>
            </a:r>
          </a:p>
          <a:p>
            <a:r>
              <a:rPr lang="nl-NL" b="1" dirty="0">
                <a:solidFill>
                  <a:srgbClr val="00B0F0"/>
                </a:solidFill>
              </a:rPr>
              <a:t>4</a:t>
            </a:r>
            <a:r>
              <a:rPr lang="nl-NL" b="1" dirty="0" smtClean="0">
                <a:solidFill>
                  <a:srgbClr val="00B0F0"/>
                </a:solidFill>
              </a:rPr>
              <a:t>.         info van </a:t>
            </a:r>
            <a:r>
              <a:rPr lang="nl-NL" b="1" dirty="0" err="1" smtClean="0">
                <a:solidFill>
                  <a:srgbClr val="00B0F0"/>
                </a:solidFill>
              </a:rPr>
              <a:t>julians</a:t>
            </a:r>
            <a:r>
              <a:rPr lang="nl-NL" b="1" dirty="0" smtClean="0">
                <a:solidFill>
                  <a:srgbClr val="00B0F0"/>
                </a:solidFill>
              </a:rPr>
              <a:t> clubje opvang.</a:t>
            </a:r>
          </a:p>
          <a:p>
            <a:r>
              <a:rPr lang="nl-NL" b="1" dirty="0" smtClean="0">
                <a:solidFill>
                  <a:srgbClr val="00B0F0"/>
                </a:solidFill>
              </a:rPr>
              <a:t>5.         tot wanneer deze nieuws brief geldig is.</a:t>
            </a:r>
          </a:p>
          <a:p>
            <a:r>
              <a:rPr lang="nl-NL" b="1" dirty="0">
                <a:solidFill>
                  <a:srgbClr val="00B0F0"/>
                </a:solidFill>
              </a:rPr>
              <a:t>6</a:t>
            </a:r>
            <a:r>
              <a:rPr lang="nl-NL" b="1" dirty="0" smtClean="0">
                <a:solidFill>
                  <a:srgbClr val="00B0F0"/>
                </a:solidFill>
              </a:rPr>
              <a:t>.         einde van de nieuwsbrief van maart.</a:t>
            </a:r>
            <a:endParaRPr lang="nl-NL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6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92D050"/>
                </a:solidFill>
              </a:rPr>
              <a:t>Openings</a:t>
            </a:r>
            <a:r>
              <a:rPr lang="nl-NL" b="1" dirty="0" smtClean="0">
                <a:solidFill>
                  <a:srgbClr val="FF0000"/>
                </a:solidFill>
              </a:rPr>
              <a:t>tijden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92D050"/>
                </a:solidFill>
              </a:rPr>
              <a:t>Maandag = open op na schooltijd tot het eten </a:t>
            </a:r>
            <a:r>
              <a:rPr lang="nl-NL" b="1" dirty="0" err="1" smtClean="0">
                <a:solidFill>
                  <a:srgbClr val="92D050"/>
                </a:solidFill>
              </a:rPr>
              <a:t>stijd</a:t>
            </a:r>
            <a:r>
              <a:rPr lang="nl-NL" b="1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Dinsdag = dicht de hele dag.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Woensdag = dicht de hele dag.</a:t>
            </a:r>
          </a:p>
          <a:p>
            <a:r>
              <a:rPr lang="nl-NL" b="1" dirty="0" smtClean="0">
                <a:solidFill>
                  <a:srgbClr val="92D050"/>
                </a:solidFill>
              </a:rPr>
              <a:t>Donderdag = open op na schooltijd tot het eten </a:t>
            </a:r>
            <a:r>
              <a:rPr lang="nl-NL" b="1" dirty="0" err="1" smtClean="0">
                <a:solidFill>
                  <a:srgbClr val="92D050"/>
                </a:solidFill>
              </a:rPr>
              <a:t>stijd</a:t>
            </a:r>
            <a:r>
              <a:rPr lang="nl-NL" b="1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Vrijdag = dicht de hele dag.</a:t>
            </a:r>
          </a:p>
          <a:p>
            <a:r>
              <a:rPr lang="nl-NL" b="1" dirty="0" smtClean="0">
                <a:solidFill>
                  <a:srgbClr val="92D050"/>
                </a:solidFill>
              </a:rPr>
              <a:t>Zaterdag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92D050"/>
                </a:solidFill>
              </a:rPr>
              <a:t>= open voor de familie Borghuis.</a:t>
            </a:r>
          </a:p>
          <a:p>
            <a:r>
              <a:rPr lang="nl-NL" b="1" dirty="0" smtClean="0">
                <a:solidFill>
                  <a:srgbClr val="92D050"/>
                </a:solidFill>
              </a:rPr>
              <a:t>Zondag = open voor de familie Borghuis.</a:t>
            </a:r>
          </a:p>
        </p:txBody>
      </p:sp>
    </p:spTree>
    <p:extLst>
      <p:ext uri="{BB962C8B-B14F-4D97-AF65-F5344CB8AC3E}">
        <p14:creationId xmlns:p14="http://schemas.microsoft.com/office/powerpoint/2010/main" val="40265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FFC000"/>
                </a:solidFill>
              </a:rPr>
              <a:t>De Kinderen van Julians Clubje Opvang</a:t>
            </a:r>
            <a:endParaRPr lang="nl-NL" b="1" dirty="0">
              <a:solidFill>
                <a:srgbClr val="FFC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1718" y="2030577"/>
            <a:ext cx="10515600" cy="4351338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rgbClr val="FFC000"/>
                </a:solidFill>
              </a:rPr>
              <a:t>Kiara Borghuis</a:t>
            </a:r>
          </a:p>
          <a:p>
            <a:pPr algn="ctr"/>
            <a:r>
              <a:rPr lang="nl-NL" b="1" dirty="0" err="1" smtClean="0">
                <a:solidFill>
                  <a:srgbClr val="FFC000"/>
                </a:solidFill>
              </a:rPr>
              <a:t>Eray</a:t>
            </a:r>
            <a:r>
              <a:rPr lang="nl-NL" b="1" dirty="0" smtClean="0">
                <a:solidFill>
                  <a:srgbClr val="FFC000"/>
                </a:solidFill>
              </a:rPr>
              <a:t> Karaali</a:t>
            </a:r>
          </a:p>
          <a:p>
            <a:pPr algn="ctr"/>
            <a:r>
              <a:rPr lang="nl-NL" dirty="0" smtClean="0">
                <a:solidFill>
                  <a:srgbClr val="FFC000"/>
                </a:solidFill>
              </a:rPr>
              <a:t>Glenn Rensen</a:t>
            </a:r>
          </a:p>
        </p:txBody>
      </p:sp>
    </p:spTree>
    <p:extLst>
      <p:ext uri="{BB962C8B-B14F-4D97-AF65-F5344CB8AC3E}">
        <p14:creationId xmlns:p14="http://schemas.microsoft.com/office/powerpoint/2010/main" val="23643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>
                <a:solidFill>
                  <a:srgbClr val="7030A0"/>
                </a:solidFill>
              </a:rPr>
              <a:t>Het Personeel en de Baas van Julians Clubje Opvang</a:t>
            </a:r>
            <a:endParaRPr lang="nl-NL" b="1" dirty="0">
              <a:solidFill>
                <a:srgbClr val="7030A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Julian Borghuis De baas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Lucas Borghuis</a:t>
            </a:r>
          </a:p>
          <a:p>
            <a:r>
              <a:rPr lang="nl-NL" dirty="0" err="1" smtClean="0">
                <a:solidFill>
                  <a:srgbClr val="7030A0"/>
                </a:solidFill>
              </a:rPr>
              <a:t>Emre</a:t>
            </a:r>
            <a:r>
              <a:rPr lang="nl-NL" dirty="0" smtClean="0">
                <a:solidFill>
                  <a:srgbClr val="7030A0"/>
                </a:solidFill>
              </a:rPr>
              <a:t> Karaali</a:t>
            </a:r>
          </a:p>
          <a:p>
            <a:r>
              <a:rPr lang="nl-NL" dirty="0" err="1" smtClean="0">
                <a:solidFill>
                  <a:srgbClr val="7030A0"/>
                </a:solidFill>
              </a:rPr>
              <a:t>Shaeny</a:t>
            </a:r>
            <a:r>
              <a:rPr lang="nl-NL" dirty="0" smtClean="0">
                <a:solidFill>
                  <a:srgbClr val="7030A0"/>
                </a:solidFill>
              </a:rPr>
              <a:t> Rensen</a:t>
            </a:r>
            <a:endParaRPr lang="nl-NL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pPr algn="ctr"/>
            <a:r>
              <a:rPr lang="nl-NL" b="1" dirty="0" smtClean="0">
                <a:solidFill>
                  <a:srgbClr val="92D050"/>
                </a:solidFill>
              </a:rPr>
              <a:t>Info van Julians Clubje Opvang</a:t>
            </a:r>
            <a:endParaRPr lang="nl-NL" b="1" dirty="0">
              <a:solidFill>
                <a:srgbClr val="92D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92D050"/>
                </a:solidFill>
              </a:rPr>
              <a:t>Email = </a:t>
            </a:r>
            <a:r>
              <a:rPr lang="nl-NL" dirty="0" smtClean="0">
                <a:solidFill>
                  <a:srgbClr val="92D050"/>
                </a:solidFill>
                <a:hlinkClick r:id="rId2"/>
              </a:rPr>
              <a:t>borghuisrm@kpnmail.nl</a:t>
            </a:r>
            <a:r>
              <a:rPr lang="nl-NL" dirty="0" smtClean="0">
                <a:solidFill>
                  <a:srgbClr val="92D050"/>
                </a:solidFill>
              </a:rPr>
              <a:t> en </a:t>
            </a:r>
            <a:r>
              <a:rPr lang="nl-NL" dirty="0" smtClean="0">
                <a:solidFill>
                  <a:srgbClr val="92D050"/>
                </a:solidFill>
                <a:hlinkClick r:id="rId3"/>
              </a:rPr>
              <a:t>juliansclubjeopvang@gmail.com</a:t>
            </a:r>
            <a:r>
              <a:rPr lang="nl-NL" dirty="0" smtClean="0">
                <a:solidFill>
                  <a:srgbClr val="92D050"/>
                </a:solidFill>
              </a:rPr>
              <a:t> en </a:t>
            </a:r>
            <a:r>
              <a:rPr lang="nl-NL" dirty="0" smtClean="0">
                <a:solidFill>
                  <a:srgbClr val="92D050"/>
                </a:solidFill>
                <a:hlinkClick r:id="rId4"/>
              </a:rPr>
              <a:t>julianborghuis@hotmail.com</a:t>
            </a:r>
            <a:r>
              <a:rPr lang="nl-NL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Adres = Het Mulderslag 37 Rijssen 7462-MA Nederland.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Website = </a:t>
            </a:r>
            <a:r>
              <a:rPr lang="nl-NL" dirty="0" err="1" smtClean="0">
                <a:solidFill>
                  <a:srgbClr val="92D050"/>
                </a:solidFill>
                <a:hlinkClick r:id="rId5"/>
              </a:rPr>
              <a:t>julians</a:t>
            </a:r>
            <a:r>
              <a:rPr lang="nl-NL" dirty="0" smtClean="0">
                <a:solidFill>
                  <a:srgbClr val="92D050"/>
                </a:solidFill>
                <a:hlinkClick r:id="rId5"/>
              </a:rPr>
              <a:t> clubje site klik hier</a:t>
            </a:r>
            <a:r>
              <a:rPr lang="nl-NL" dirty="0" smtClean="0">
                <a:solidFill>
                  <a:srgbClr val="92D050"/>
                </a:solidFill>
              </a:rPr>
              <a:t>.</a:t>
            </a:r>
          </a:p>
          <a:p>
            <a:r>
              <a:rPr lang="nl-NL" dirty="0" smtClean="0">
                <a:solidFill>
                  <a:srgbClr val="92D050"/>
                </a:solidFill>
              </a:rPr>
              <a:t>Telefoonnummer = 0548513639.</a:t>
            </a:r>
          </a:p>
          <a:p>
            <a:endParaRPr lang="nl-NL" dirty="0" smtClean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Wanneer is deze nieuwsbrief verlopen?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8800" dirty="0" smtClean="0"/>
              <a:t>Deze nieuwsbrief is verlopen op=</a:t>
            </a:r>
          </a:p>
          <a:p>
            <a:pPr algn="ctr"/>
            <a:r>
              <a:rPr lang="nl-NL" sz="8800" dirty="0" smtClean="0"/>
              <a:t>31 maart</a:t>
            </a:r>
          </a:p>
        </p:txBody>
      </p:sp>
    </p:spTree>
    <p:extLst>
      <p:ext uri="{BB962C8B-B14F-4D97-AF65-F5344CB8AC3E}">
        <p14:creationId xmlns:p14="http://schemas.microsoft.com/office/powerpoint/2010/main" val="28250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flipH="1">
            <a:off x="11353799" y="365125"/>
            <a:ext cx="1353207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Eind van de nieuws 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362607" y="-536028"/>
            <a:ext cx="11716406" cy="6697225"/>
          </a:xfrm>
        </p:spPr>
        <p:txBody>
          <a:bodyPr>
            <a:normAutofit/>
          </a:bodyPr>
          <a:lstStyle/>
          <a:p>
            <a:pPr lvl="2"/>
            <a:r>
              <a:rPr lang="nl-NL" sz="8000" dirty="0" smtClean="0">
                <a:solidFill>
                  <a:srgbClr val="FF0000"/>
                </a:solidFill>
              </a:rPr>
              <a:t>Einde van deze nieuwsbrief!</a:t>
            </a:r>
          </a:p>
          <a:p>
            <a:pPr marL="0" indent="0">
              <a:buNone/>
            </a:pPr>
            <a:endParaRPr lang="nl-NL" sz="88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-1938" t="62425" r="1685" b="1412"/>
          <a:stretch/>
        </p:blipFill>
        <p:spPr>
          <a:xfrm>
            <a:off x="207818" y="2660073"/>
            <a:ext cx="2473223" cy="337113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313" y="1925855"/>
            <a:ext cx="4676804" cy="314784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234" y="221662"/>
            <a:ext cx="3980301" cy="270431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7713" y="5007852"/>
            <a:ext cx="2835247" cy="173355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1664" y="3429000"/>
            <a:ext cx="3301399" cy="309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83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250</Words>
  <Application>Microsoft Office PowerPoint</Application>
  <PresentationFormat>Breedbeeld</PresentationFormat>
  <Paragraphs>36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Julians clubje opvang nieuwsbrief 2015 </vt:lpstr>
      <vt:lpstr>inhoud:</vt:lpstr>
      <vt:lpstr>Openingstijden</vt:lpstr>
      <vt:lpstr>De Kinderen van Julians Clubje Opvang</vt:lpstr>
      <vt:lpstr>Het Personeel en de Baas van Julians Clubje Opvang</vt:lpstr>
      <vt:lpstr>Info van Julians Clubje Opvang</vt:lpstr>
      <vt:lpstr>Wanneer is deze nieuwsbrief verlopen?</vt:lpstr>
      <vt:lpstr>Eind van de nieuws brief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Julians clubje opvang nieuwsbrief 2015</dc:title>
  <dc:creator>Julian Borghuis</dc:creator>
  <cp:lastModifiedBy>Julian Borghuis</cp:lastModifiedBy>
  <cp:revision>5</cp:revision>
  <dcterms:created xsi:type="dcterms:W3CDTF">2015-03-14T18:04:46Z</dcterms:created>
  <dcterms:modified xsi:type="dcterms:W3CDTF">2015-03-14T18:40:36Z</dcterms:modified>
</cp:coreProperties>
</file>