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54" autoAdjust="0"/>
    <p:restoredTop sz="94434" autoAdjust="0"/>
  </p:normalViewPr>
  <p:slideViewPr>
    <p:cSldViewPr snapToGrid="0">
      <p:cViewPr varScale="1">
        <p:scale>
          <a:sx n="75" d="100"/>
          <a:sy n="75" d="100"/>
        </p:scale>
        <p:origin x="-96" y="-3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1A4C5-0528-4C92-BD87-5092F8CA9824}" type="datetimeFigureOut">
              <a:rPr lang="nl-NL" smtClean="0"/>
              <a:t>20-03-2015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C62A0-54E8-4B1D-90D3-5F9893276FB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C62A0-54E8-4B1D-90D3-5F9893276FBC}" type="slidenum">
              <a:rPr lang="nl-NL" smtClean="0"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3806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9155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01575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480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1452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7172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5712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292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2828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5404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4990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72B4B-7A72-4F40-9A84-C488CCB50132}" type="datetimeFigureOut">
              <a:rPr lang="nl-NL" smtClean="0"/>
              <a:pPr/>
              <a:t>20-03-2015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E5F30-F2A0-4692-86E2-30ED5B93C8E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4936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uliansclubjeopvang@gmail.com" TargetMode="External"/><Relationship Id="rId2" Type="http://schemas.openxmlformats.org/officeDocument/2006/relationships/hyperlink" Target="mailto:borghuisrm@kpnmail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ulianborghuis@hotmail.co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92D050"/>
                </a:solidFill>
              </a:rPr>
              <a:t>Julians clubje opvang nieuwsbrief 2015 </a:t>
            </a:r>
            <a:endParaRPr lang="nl-NL" b="1" dirty="0">
              <a:solidFill>
                <a:srgbClr val="92D05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Dit is de nieuwste nieuwsbrief van 2015 we doen per  maand een nieuwe nieuwsbrief want anders bleef ik bezig en dat wal ik niet.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1390" y="0"/>
            <a:ext cx="3857625" cy="1714500"/>
          </a:xfrm>
          <a:prstGeom prst="rect">
            <a:avLst/>
          </a:prstGeom>
          <a:noFill/>
        </p:spPr>
      </p:pic>
      <p:pic>
        <p:nvPicPr>
          <p:cNvPr id="8196" name="Picture 4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8298" y="5143500"/>
            <a:ext cx="3857625" cy="1714500"/>
          </a:xfrm>
          <a:prstGeom prst="rect">
            <a:avLst/>
          </a:prstGeom>
          <a:noFill/>
        </p:spPr>
      </p:pic>
      <p:pic>
        <p:nvPicPr>
          <p:cNvPr id="8198" name="Picture 6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091"/>
            <a:ext cx="3857625" cy="1714500"/>
          </a:xfrm>
          <a:prstGeom prst="rect">
            <a:avLst/>
          </a:prstGeom>
          <a:noFill/>
        </p:spPr>
      </p:pic>
      <p:pic>
        <p:nvPicPr>
          <p:cNvPr id="8200" name="Picture 8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2375" y="0"/>
            <a:ext cx="3857625" cy="1714500"/>
          </a:xfrm>
          <a:prstGeom prst="rect">
            <a:avLst/>
          </a:prstGeom>
          <a:noFill/>
        </p:spPr>
      </p:pic>
      <p:pic>
        <p:nvPicPr>
          <p:cNvPr id="8202" name="Picture 10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8606" y="5143500"/>
            <a:ext cx="3857625" cy="1714500"/>
          </a:xfrm>
          <a:prstGeom prst="rect">
            <a:avLst/>
          </a:prstGeom>
          <a:noFill/>
        </p:spPr>
      </p:pic>
      <p:pic>
        <p:nvPicPr>
          <p:cNvPr id="8204" name="Picture 12" descr="http://www.animaatjes.nl/plaatjes/m/mail/email_V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221" y="5143500"/>
            <a:ext cx="3857625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8345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00B0F0"/>
                </a:solidFill>
              </a:rPr>
              <a:t>inhoud:</a:t>
            </a:r>
            <a:endParaRPr lang="nl-NL" b="1" dirty="0">
              <a:solidFill>
                <a:srgbClr val="00B0F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00B0F0"/>
                </a:solidFill>
              </a:rPr>
              <a:t>1.        wanneer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 open is en wanneer je kan komen.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2.        de kinderen die bij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 zijn bij gekomen en           die er zijn.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3.         het personeel en de baas van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clubje.</a:t>
            </a:r>
          </a:p>
          <a:p>
            <a:r>
              <a:rPr lang="nl-NL" b="1" dirty="0">
                <a:solidFill>
                  <a:srgbClr val="00B0F0"/>
                </a:solidFill>
              </a:rPr>
              <a:t>4</a:t>
            </a:r>
            <a:r>
              <a:rPr lang="nl-NL" b="1" dirty="0" smtClean="0">
                <a:solidFill>
                  <a:srgbClr val="00B0F0"/>
                </a:solidFill>
              </a:rPr>
              <a:t>.         info van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5.         tot wanneer deze nieuws brief geldig is</a:t>
            </a:r>
            <a:r>
              <a:rPr lang="nl-NL" b="1" dirty="0" smtClean="0">
                <a:solidFill>
                  <a:srgbClr val="00B0F0"/>
                </a:solidFill>
              </a:rPr>
              <a:t>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6.         extra leuke dingen wat we die dag gaan doen.</a:t>
            </a:r>
            <a:endParaRPr lang="nl-NL" b="1" dirty="0" smtClean="0">
              <a:solidFill>
                <a:srgbClr val="00B0F0"/>
              </a:solidFill>
            </a:endParaRPr>
          </a:p>
          <a:p>
            <a:r>
              <a:rPr lang="nl-NL" b="1" dirty="0">
                <a:solidFill>
                  <a:srgbClr val="00B0F0"/>
                </a:solidFill>
              </a:rPr>
              <a:t>7</a:t>
            </a:r>
            <a:r>
              <a:rPr lang="nl-NL" b="1" dirty="0" smtClean="0">
                <a:solidFill>
                  <a:srgbClr val="00B0F0"/>
                </a:solidFill>
              </a:rPr>
              <a:t>.         </a:t>
            </a:r>
            <a:r>
              <a:rPr lang="nl-NL" b="1" dirty="0" smtClean="0">
                <a:solidFill>
                  <a:srgbClr val="00B0F0"/>
                </a:solidFill>
              </a:rPr>
              <a:t>einde van de nieuwsbrief van maart.</a:t>
            </a:r>
            <a:endParaRPr lang="nl-NL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6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92D050"/>
                </a:solidFill>
              </a:rPr>
              <a:t>Openings</a:t>
            </a:r>
            <a:r>
              <a:rPr lang="nl-NL" b="1" dirty="0" smtClean="0">
                <a:solidFill>
                  <a:srgbClr val="FF0000"/>
                </a:solidFill>
              </a:rPr>
              <a:t>tijden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92D050"/>
                </a:solidFill>
              </a:rPr>
              <a:t>Maandag = open op na schooltijd tot het eten </a:t>
            </a:r>
            <a:r>
              <a:rPr lang="nl-NL" b="1" dirty="0" err="1" smtClean="0">
                <a:solidFill>
                  <a:srgbClr val="92D050"/>
                </a:solidFill>
              </a:rPr>
              <a:t>stijd</a:t>
            </a:r>
            <a:r>
              <a:rPr lang="nl-NL" b="1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Dinsdag = dicht de hele dag.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Woensdag = dicht de hele dag.</a:t>
            </a:r>
          </a:p>
          <a:p>
            <a:r>
              <a:rPr lang="nl-NL" b="1" dirty="0" smtClean="0">
                <a:solidFill>
                  <a:srgbClr val="92D050"/>
                </a:solidFill>
              </a:rPr>
              <a:t>Donderdag = open op na schooltijd tot het eten </a:t>
            </a:r>
            <a:r>
              <a:rPr lang="nl-NL" b="1" dirty="0" err="1" smtClean="0">
                <a:solidFill>
                  <a:srgbClr val="92D050"/>
                </a:solidFill>
              </a:rPr>
              <a:t>stijd</a:t>
            </a:r>
            <a:r>
              <a:rPr lang="nl-NL" b="1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Vrijdag = dicht de hele dag.</a:t>
            </a:r>
          </a:p>
          <a:p>
            <a:r>
              <a:rPr lang="nl-NL" b="1" dirty="0" smtClean="0">
                <a:solidFill>
                  <a:srgbClr val="92D050"/>
                </a:solidFill>
              </a:rPr>
              <a:t>Zaterdag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92D050"/>
                </a:solidFill>
              </a:rPr>
              <a:t>= </a:t>
            </a:r>
            <a:r>
              <a:rPr lang="nl-NL" b="1" dirty="0" smtClean="0">
                <a:solidFill>
                  <a:srgbClr val="FF0000"/>
                </a:solidFill>
              </a:rPr>
              <a:t>dicht open in de avond.</a:t>
            </a:r>
            <a:endParaRPr lang="nl-NL" b="1" dirty="0" smtClean="0">
              <a:solidFill>
                <a:srgbClr val="FF0000"/>
              </a:solidFill>
            </a:endParaRPr>
          </a:p>
          <a:p>
            <a:r>
              <a:rPr lang="nl-NL" b="1" dirty="0" smtClean="0">
                <a:solidFill>
                  <a:srgbClr val="92D050"/>
                </a:solidFill>
              </a:rPr>
              <a:t>Zondag = open voor de familie </a:t>
            </a:r>
            <a:r>
              <a:rPr lang="nl-NL" b="1" dirty="0" smtClean="0">
                <a:solidFill>
                  <a:srgbClr val="92D050"/>
                </a:solidFill>
              </a:rPr>
              <a:t>Borghuis. EXTRA: BING DAG MET PRIJSJES IEDEREEN MAG KOMEN!</a:t>
            </a:r>
            <a:endParaRPr lang="nl-NL" b="1" dirty="0" smtClean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5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FFC000"/>
                </a:solidFill>
              </a:rPr>
              <a:t>De Kinderen van Julians Clubje Opvang</a:t>
            </a:r>
            <a:endParaRPr lang="nl-NL" b="1" dirty="0">
              <a:solidFill>
                <a:srgbClr val="FFC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1718" y="2030577"/>
            <a:ext cx="10515600" cy="4351338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rgbClr val="FFC000"/>
                </a:solidFill>
              </a:rPr>
              <a:t>Kiara Borghuis</a:t>
            </a:r>
          </a:p>
          <a:p>
            <a:pPr algn="ctr"/>
            <a:r>
              <a:rPr lang="nl-NL" b="1" dirty="0" err="1" smtClean="0">
                <a:solidFill>
                  <a:srgbClr val="FFC000"/>
                </a:solidFill>
              </a:rPr>
              <a:t>Eray</a:t>
            </a:r>
            <a:r>
              <a:rPr lang="nl-NL" b="1" dirty="0" smtClean="0">
                <a:solidFill>
                  <a:srgbClr val="FFC000"/>
                </a:solidFill>
              </a:rPr>
              <a:t> Karaali</a:t>
            </a:r>
          </a:p>
          <a:p>
            <a:pPr algn="ctr"/>
            <a:r>
              <a:rPr lang="nl-NL" dirty="0" smtClean="0">
                <a:solidFill>
                  <a:srgbClr val="FFC000"/>
                </a:solidFill>
              </a:rPr>
              <a:t>Glenn Rensen</a:t>
            </a:r>
          </a:p>
        </p:txBody>
      </p:sp>
    </p:spTree>
    <p:extLst>
      <p:ext uri="{BB962C8B-B14F-4D97-AF65-F5344CB8AC3E}">
        <p14:creationId xmlns:p14="http://schemas.microsoft.com/office/powerpoint/2010/main" xmlns="" val="23643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7030A0"/>
                </a:solidFill>
              </a:rPr>
              <a:t>Het Personeel en de Baas van Julians Clubje Opvang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Julian Borghuis De baas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Lucas Borghuis</a:t>
            </a:r>
          </a:p>
          <a:p>
            <a:r>
              <a:rPr lang="nl-NL" dirty="0" err="1" smtClean="0">
                <a:solidFill>
                  <a:srgbClr val="7030A0"/>
                </a:solidFill>
              </a:rPr>
              <a:t>Emre</a:t>
            </a:r>
            <a:r>
              <a:rPr lang="nl-NL" dirty="0" smtClean="0">
                <a:solidFill>
                  <a:srgbClr val="7030A0"/>
                </a:solidFill>
              </a:rPr>
              <a:t> Karaali</a:t>
            </a:r>
          </a:p>
          <a:p>
            <a:r>
              <a:rPr lang="nl-NL" dirty="0" err="1" smtClean="0">
                <a:solidFill>
                  <a:srgbClr val="7030A0"/>
                </a:solidFill>
              </a:rPr>
              <a:t>Shaeny</a:t>
            </a:r>
            <a:r>
              <a:rPr lang="nl-NL" dirty="0" smtClean="0">
                <a:solidFill>
                  <a:srgbClr val="7030A0"/>
                </a:solidFill>
              </a:rPr>
              <a:t> Rensen</a:t>
            </a:r>
            <a:endParaRPr lang="nl-NL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3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rgbClr val="92D050"/>
                </a:solidFill>
              </a:rPr>
              <a:t>Info van Julians Clubje Opvang</a:t>
            </a:r>
            <a:endParaRPr lang="nl-NL" b="1" dirty="0">
              <a:solidFill>
                <a:srgbClr val="92D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92D050"/>
                </a:solidFill>
              </a:rPr>
              <a:t>Email = </a:t>
            </a:r>
            <a:r>
              <a:rPr lang="nl-NL" dirty="0" smtClean="0">
                <a:solidFill>
                  <a:srgbClr val="92D050"/>
                </a:solidFill>
                <a:hlinkClick r:id="rId2"/>
              </a:rPr>
              <a:t>borghuisrm@kpnmail.nl</a:t>
            </a:r>
            <a:r>
              <a:rPr lang="nl-NL" dirty="0" smtClean="0">
                <a:solidFill>
                  <a:srgbClr val="92D050"/>
                </a:solidFill>
              </a:rPr>
              <a:t> en </a:t>
            </a:r>
            <a:r>
              <a:rPr lang="nl-NL" dirty="0" smtClean="0">
                <a:solidFill>
                  <a:srgbClr val="92D050"/>
                </a:solidFill>
                <a:hlinkClick r:id="rId3"/>
              </a:rPr>
              <a:t>juliansclubjeopvang@gmail.com</a:t>
            </a:r>
            <a:r>
              <a:rPr lang="nl-NL" dirty="0" smtClean="0">
                <a:solidFill>
                  <a:srgbClr val="92D050"/>
                </a:solidFill>
              </a:rPr>
              <a:t> en </a:t>
            </a:r>
            <a:r>
              <a:rPr lang="nl-NL" dirty="0" smtClean="0">
                <a:solidFill>
                  <a:srgbClr val="92D050"/>
                </a:solidFill>
                <a:hlinkClick r:id="rId4"/>
              </a:rPr>
              <a:t>julianborghuis@hotmail.com</a:t>
            </a:r>
            <a:r>
              <a:rPr lang="nl-NL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Adres = Het Mulderslag 37 Rijssen 7462-MA Nederland.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Website = </a:t>
            </a:r>
            <a:r>
              <a:rPr lang="nl-NL" dirty="0" smtClean="0">
                <a:solidFill>
                  <a:srgbClr val="92D050"/>
                </a:solidFill>
              </a:rPr>
              <a:t> </a:t>
            </a:r>
            <a:r>
              <a:rPr lang="nl-NL" dirty="0" err="1" smtClean="0">
                <a:solidFill>
                  <a:srgbClr val="92D050"/>
                </a:solidFill>
              </a:rPr>
              <a:t>juliansclubje</a:t>
            </a:r>
            <a:r>
              <a:rPr lang="nl-NL" dirty="0" err="1" smtClean="0">
                <a:solidFill>
                  <a:srgbClr val="92D050"/>
                </a:solidFill>
              </a:rPr>
              <a:t>opvang.webs.com</a:t>
            </a:r>
            <a:endParaRPr lang="nl-NL" dirty="0" smtClean="0">
              <a:solidFill>
                <a:srgbClr val="92D050"/>
              </a:solidFill>
            </a:endParaRPr>
          </a:p>
          <a:p>
            <a:r>
              <a:rPr lang="nl-NL" dirty="0" smtClean="0">
                <a:solidFill>
                  <a:srgbClr val="92D050"/>
                </a:solidFill>
              </a:rPr>
              <a:t>Telefoonnummer = 0548513639.</a:t>
            </a:r>
          </a:p>
          <a:p>
            <a:endParaRPr lang="nl-NL" dirty="0" smtClean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5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Wanneer is deze nieuwsbrief verlopen?</a:t>
            </a:r>
            <a:endParaRPr lang="nl-NL" b="1" dirty="0"/>
          </a:p>
        </p:txBody>
      </p:sp>
      <p:sp>
        <p:nvSpPr>
          <p:cNvPr id="2050" name="AutoShape 2" descr="Afbeeldingsresultaat voor verlop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" name="Tijdelijke aanduiding voor inhoud 8" descr="verlopen (1)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064870"/>
            <a:ext cx="2450794" cy="4312290"/>
          </a:xfrm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-339572" y="-194593"/>
            <a:ext cx="12531572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4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Deze nieuwsbrief verloopt op:        30 april 2015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http://www.gratisgsmbijabonnement.nl/wp-content/uploads/2012/01/verlopen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4719" y="1111170"/>
            <a:ext cx="5099331" cy="2852457"/>
          </a:xfrm>
          <a:prstGeom prst="rect">
            <a:avLst/>
          </a:prstGeom>
          <a:noFill/>
        </p:spPr>
      </p:pic>
      <p:pic>
        <p:nvPicPr>
          <p:cNvPr id="2057" name="Picture 9" descr="Afbeeldingsresultaat voor verlop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0121" y="3264061"/>
            <a:ext cx="8699059" cy="2962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250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C000"/>
                </a:solidFill>
              </a:rPr>
              <a:t>Op welke dag we wat leuks gaan doen en wat.</a:t>
            </a:r>
            <a:endParaRPr lang="nl-NL" dirty="0">
              <a:solidFill>
                <a:srgbClr val="FFC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rgbClr val="FFC000"/>
                </a:solidFill>
              </a:rPr>
              <a:t>Zondag:   ALLEEN VOOR DE FAMILIE BORGHUIS BINGO WE DOEN DIT NOG EEN KEER WAAR JULIE WEL MOGEN KOMEN </a:t>
            </a:r>
            <a:r>
              <a:rPr lang="nl-NL" dirty="0" err="1" smtClean="0">
                <a:solidFill>
                  <a:srgbClr val="FFC000"/>
                </a:solidFill>
              </a:rPr>
              <a:t>OKE</a:t>
            </a:r>
            <a:r>
              <a:rPr lang="nl-NL" smtClean="0">
                <a:solidFill>
                  <a:srgbClr val="FFC000"/>
                </a:solidFill>
              </a:rPr>
              <a:t>?!!!!!!!!!!</a:t>
            </a:r>
            <a:endParaRPr lang="nl-NL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flipH="1">
            <a:off x="11353799" y="365125"/>
            <a:ext cx="1353207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Eind van de nieuws brief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4234" y="221662"/>
            <a:ext cx="3980301" cy="2704319"/>
          </a:xfrm>
          <a:prstGeom prst="rect">
            <a:avLst/>
          </a:prstGeom>
        </p:spPr>
      </p:pic>
      <p:sp>
        <p:nvSpPr>
          <p:cNvPr id="1026" name="AutoShape 2" descr="Afbeeldingsresultaat voor leuke plaatjes met het woord tot de volgende m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8" name="AutoShape 4" descr="Afbeeldingsresultaat voor leuke plaatjes met het woord tot de volgende m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http://www.animaatjes.nl/plaatjes/m/mail/email_VI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2806" y="2817690"/>
            <a:ext cx="3857625" cy="1714500"/>
          </a:xfrm>
          <a:prstGeom prst="rect">
            <a:avLst/>
          </a:prstGeom>
          <a:noFill/>
        </p:spPr>
      </p:pic>
      <p:sp>
        <p:nvSpPr>
          <p:cNvPr id="1032" name="AutoShape 8" descr="Afbeeldingsresultaat voor tot de volgende ke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4" name="Picture 10" descr="http://de-ds-download-club.clubs.nl/afbeeldingen/album/199400/tot%2520ziens%2520mar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046" y="1710340"/>
            <a:ext cx="2639028" cy="2639029"/>
          </a:xfrm>
          <a:prstGeom prst="rect">
            <a:avLst/>
          </a:prstGeom>
          <a:noFill/>
        </p:spPr>
      </p:pic>
      <p:pic>
        <p:nvPicPr>
          <p:cNvPr id="1036" name="Picture 12" descr="http://dynamic.pixton.com/comic/4/q/y/y/4qyyhhjteosrgkj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53418" y="1510497"/>
            <a:ext cx="2809875" cy="2857500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Grp="1" noChangeArrowheads="1"/>
          </p:cNvSpPr>
          <p:nvPr>
            <p:ph idx="1"/>
          </p:nvPr>
        </p:nvSpPr>
        <p:spPr bwMode="auto">
          <a:xfrm>
            <a:off x="-416449" y="-804116"/>
            <a:ext cx="11245386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4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entury Schoolbook" pitchFamily="18" charset="0"/>
                <a:cs typeface="Times New Roman" pitchFamily="18" charset="0"/>
              </a:rPr>
              <a:t>Tot de </a:t>
            </a:r>
            <a:r>
              <a:rPr kumimoji="0" lang="nl-NL" sz="4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entury Schoolbook" pitchFamily="18" charset="0"/>
                <a:cs typeface="Times New Roman" pitchFamily="18" charset="0"/>
              </a:rPr>
              <a:t>vogende</a:t>
            </a:r>
            <a:r>
              <a:rPr kumimoji="0" lang="nl-NL" sz="4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entury Schoolbook" pitchFamily="18" charset="0"/>
                <a:cs typeface="Times New Roman" pitchFamily="18" charset="0"/>
              </a:rPr>
              <a:t> </a:t>
            </a:r>
            <a:r>
              <a:rPr kumimoji="0" lang="nl-NL" sz="4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entury Schoolbook" pitchFamily="18" charset="0"/>
                <a:cs typeface="Times New Roman" pitchFamily="18" charset="0"/>
              </a:rPr>
              <a:t>zonverduistering</a:t>
            </a:r>
            <a:r>
              <a:rPr kumimoji="0" lang="nl-NL" sz="4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entury Schoolbook" pitchFamily="18" charset="0"/>
                <a:cs typeface="Times New Roman" pitchFamily="18" charset="0"/>
              </a:rPr>
              <a:t>!</a:t>
            </a:r>
            <a:endParaRPr lang="nl-NL" sz="4900" b="1" dirty="0" smtClean="0">
              <a:latin typeface="Century Schoolbook" pitchFamily="18" charset="0"/>
              <a:ea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4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4900" b="1" dirty="0" smtClean="0"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4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sz="4900" b="1" dirty="0" smtClean="0"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4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Times New Roman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nl-NL" sz="5400" dirty="0" smtClean="0"/>
              <a:t>Eind van de nieuws </a:t>
            </a:r>
            <a:r>
              <a:rPr lang="nl-NL" sz="5400" dirty="0" smtClean="0"/>
              <a:t>brief!</a:t>
            </a:r>
            <a:endParaRPr lang="nl-NL" sz="4900" b="1" dirty="0" smtClean="0"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4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4900" b="1" dirty="0" smtClean="0">
                <a:latin typeface="Century Schoolbook" pitchFamily="18" charset="0"/>
                <a:cs typeface="Times New Roman" pitchFamily="18" charset="0"/>
              </a:rPr>
              <a:t>          Tot de </a:t>
            </a:r>
            <a:r>
              <a:rPr lang="nl-NL" sz="4900" b="1" dirty="0" err="1" smtClean="0">
                <a:latin typeface="Century Schoolbook" pitchFamily="18" charset="0"/>
                <a:cs typeface="Times New Roman" pitchFamily="18" charset="0"/>
              </a:rPr>
              <a:t>vogende</a:t>
            </a:r>
            <a:r>
              <a:rPr lang="nl-NL" sz="4900" b="1" dirty="0" smtClean="0">
                <a:latin typeface="Century Schoolbook" pitchFamily="18" charset="0"/>
                <a:cs typeface="Times New Roman" pitchFamily="18" charset="0"/>
              </a:rPr>
              <a:t> keer!</a:t>
            </a:r>
            <a:endParaRPr lang="nl-NL" sz="4900" b="1" dirty="0" smtClean="0">
              <a:latin typeface="Century Schoolbook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83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312</Words>
  <Application>Microsoft Office PowerPoint</Application>
  <PresentationFormat>Aangepast</PresentationFormat>
  <Paragraphs>47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Julians clubje opvang nieuwsbrief 2015 </vt:lpstr>
      <vt:lpstr>inhoud:</vt:lpstr>
      <vt:lpstr>Openingstijden</vt:lpstr>
      <vt:lpstr>De Kinderen van Julians Clubje Opvang</vt:lpstr>
      <vt:lpstr>Het Personeel en de Baas van Julians Clubje Opvang</vt:lpstr>
      <vt:lpstr>Info van Julians Clubje Opvang</vt:lpstr>
      <vt:lpstr>Wanneer is deze nieuwsbrief verlopen?</vt:lpstr>
      <vt:lpstr>Op welke dag we wat leuks gaan doen en wat.</vt:lpstr>
      <vt:lpstr>Eind van de nieuws brief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Julians clubje opvang nieuwsbrief 2015</dc:title>
  <dc:creator>Julian Borghuis</dc:creator>
  <cp:lastModifiedBy>borghuis</cp:lastModifiedBy>
  <cp:revision>8</cp:revision>
  <dcterms:created xsi:type="dcterms:W3CDTF">2015-03-14T18:04:46Z</dcterms:created>
  <dcterms:modified xsi:type="dcterms:W3CDTF">2015-03-20T19:23:06Z</dcterms:modified>
</cp:coreProperties>
</file>